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handoutMasterIdLst>
    <p:handoutMasterId r:id="rId5"/>
  </p:handoutMasterIdLst>
  <p:sldIdLst>
    <p:sldId id="279" r:id="rId2"/>
    <p:sldId id="287" r:id="rId3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6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D03447BB-5D67-496B-8E87-E561075AD55C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280" autoAdjust="0"/>
  </p:normalViewPr>
  <p:slideViewPr>
    <p:cSldViewPr>
      <p:cViewPr varScale="1">
        <p:scale>
          <a:sx n="64" d="100"/>
          <a:sy n="64" d="100"/>
        </p:scale>
        <p:origin x="680" y="44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63" d="100"/>
          <a:sy n="63" d="100"/>
        </p:scale>
        <p:origin x="2838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10" Type="http://schemas.microsoft.com/office/2016/11/relationships/changesInfo" Target="changesInfos/changesInfo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SCCI Inc" userId="bdc65803752454a3" providerId="LiveId" clId="{AE6CD47C-EAEE-479D-9D87-926518C1D77A}"/>
    <pc:docChg chg="custSel delSld modSld modMainMaster">
      <pc:chgData name="PSCCI Inc" userId="bdc65803752454a3" providerId="LiveId" clId="{AE6CD47C-EAEE-479D-9D87-926518C1D77A}" dt="2022-02-13T14:34:49.756" v="42" actId="2696"/>
      <pc:docMkLst>
        <pc:docMk/>
      </pc:docMkLst>
      <pc:sldChg chg="del">
        <pc:chgData name="PSCCI Inc" userId="bdc65803752454a3" providerId="LiveId" clId="{AE6CD47C-EAEE-479D-9D87-926518C1D77A}" dt="2022-02-13T14:17:47.975" v="0" actId="47"/>
        <pc:sldMkLst>
          <pc:docMk/>
          <pc:sldMk cId="1640185142" sldId="270"/>
        </pc:sldMkLst>
      </pc:sldChg>
      <pc:sldChg chg="del">
        <pc:chgData name="PSCCI Inc" userId="bdc65803752454a3" providerId="LiveId" clId="{AE6CD47C-EAEE-479D-9D87-926518C1D77A}" dt="2022-02-13T14:17:53.169" v="3" actId="47"/>
        <pc:sldMkLst>
          <pc:docMk/>
          <pc:sldMk cId="3969558106" sldId="271"/>
        </pc:sldMkLst>
      </pc:sldChg>
      <pc:sldChg chg="del">
        <pc:chgData name="PSCCI Inc" userId="bdc65803752454a3" providerId="LiveId" clId="{AE6CD47C-EAEE-479D-9D87-926518C1D77A}" dt="2022-02-13T14:17:57.060" v="4" actId="47"/>
        <pc:sldMkLst>
          <pc:docMk/>
          <pc:sldMk cId="1816923565" sldId="273"/>
        </pc:sldMkLst>
      </pc:sldChg>
      <pc:sldChg chg="del">
        <pc:chgData name="PSCCI Inc" userId="bdc65803752454a3" providerId="LiveId" clId="{AE6CD47C-EAEE-479D-9D87-926518C1D77A}" dt="2022-02-13T14:17:57.797" v="5" actId="47"/>
        <pc:sldMkLst>
          <pc:docMk/>
          <pc:sldMk cId="3287000155" sldId="274"/>
        </pc:sldMkLst>
      </pc:sldChg>
      <pc:sldChg chg="del">
        <pc:chgData name="PSCCI Inc" userId="bdc65803752454a3" providerId="LiveId" clId="{AE6CD47C-EAEE-479D-9D87-926518C1D77A}" dt="2022-02-13T14:18:30.411" v="9" actId="47"/>
        <pc:sldMkLst>
          <pc:docMk/>
          <pc:sldMk cId="3186028678" sldId="277"/>
        </pc:sldMkLst>
      </pc:sldChg>
      <pc:sldChg chg="del">
        <pc:chgData name="PSCCI Inc" userId="bdc65803752454a3" providerId="LiveId" clId="{AE6CD47C-EAEE-479D-9D87-926518C1D77A}" dt="2022-02-13T14:17:58.368" v="6" actId="47"/>
        <pc:sldMkLst>
          <pc:docMk/>
          <pc:sldMk cId="1336900524" sldId="278"/>
        </pc:sldMkLst>
      </pc:sldChg>
      <pc:sldChg chg="del">
        <pc:chgData name="PSCCI Inc" userId="bdc65803752454a3" providerId="LiveId" clId="{AE6CD47C-EAEE-479D-9D87-926518C1D77A}" dt="2022-02-13T14:18:29.967" v="8" actId="47"/>
        <pc:sldMkLst>
          <pc:docMk/>
          <pc:sldMk cId="3632661304" sldId="282"/>
        </pc:sldMkLst>
      </pc:sldChg>
      <pc:sldChg chg="del">
        <pc:chgData name="PSCCI Inc" userId="bdc65803752454a3" providerId="LiveId" clId="{AE6CD47C-EAEE-479D-9D87-926518C1D77A}" dt="2022-02-13T14:18:29.521" v="7" actId="47"/>
        <pc:sldMkLst>
          <pc:docMk/>
          <pc:sldMk cId="2611363983" sldId="283"/>
        </pc:sldMkLst>
      </pc:sldChg>
      <pc:sldChg chg="delSp modSp mod modClrScheme chgLayout">
        <pc:chgData name="PSCCI Inc" userId="bdc65803752454a3" providerId="LiveId" clId="{AE6CD47C-EAEE-479D-9D87-926518C1D77A}" dt="2022-02-13T14:29:07.969" v="32" actId="700"/>
        <pc:sldMkLst>
          <pc:docMk/>
          <pc:sldMk cId="1795219737" sldId="287"/>
        </pc:sldMkLst>
        <pc:spChg chg="del">
          <ac:chgData name="PSCCI Inc" userId="bdc65803752454a3" providerId="LiveId" clId="{AE6CD47C-EAEE-479D-9D87-926518C1D77A}" dt="2022-02-13T14:28:30.202" v="29" actId="21"/>
          <ac:spMkLst>
            <pc:docMk/>
            <pc:sldMk cId="1795219737" sldId="287"/>
            <ac:spMk id="4" creationId="{E0BB982F-B648-4612-8EEA-08B6D98CC94E}"/>
          </ac:spMkLst>
        </pc:spChg>
        <pc:spChg chg="mod ord">
          <ac:chgData name="PSCCI Inc" userId="bdc65803752454a3" providerId="LiveId" clId="{AE6CD47C-EAEE-479D-9D87-926518C1D77A}" dt="2022-02-13T14:29:07.969" v="32" actId="700"/>
          <ac:spMkLst>
            <pc:docMk/>
            <pc:sldMk cId="1795219737" sldId="287"/>
            <ac:spMk id="13" creationId="{00000000-0000-0000-0000-000000000000}"/>
          </ac:spMkLst>
        </pc:spChg>
        <pc:spChg chg="mod ord">
          <ac:chgData name="PSCCI Inc" userId="bdc65803752454a3" providerId="LiveId" clId="{AE6CD47C-EAEE-479D-9D87-926518C1D77A}" dt="2022-02-13T14:29:07.969" v="32" actId="700"/>
          <ac:spMkLst>
            <pc:docMk/>
            <pc:sldMk cId="1795219737" sldId="287"/>
            <ac:spMk id="14" creationId="{00000000-0000-0000-0000-000000000000}"/>
          </ac:spMkLst>
        </pc:spChg>
        <pc:cxnChg chg="del mod">
          <ac:chgData name="PSCCI Inc" userId="bdc65803752454a3" providerId="LiveId" clId="{AE6CD47C-EAEE-479D-9D87-926518C1D77A}" dt="2022-02-13T14:28:30.202" v="29" actId="21"/>
          <ac:cxnSpMkLst>
            <pc:docMk/>
            <pc:sldMk cId="1795219737" sldId="287"/>
            <ac:cxnSpMk id="6" creationId="{5BCA2CF1-557D-4C21-9352-4A786D764024}"/>
          </ac:cxnSpMkLst>
        </pc:cxnChg>
      </pc:sldChg>
      <pc:sldChg chg="del">
        <pc:chgData name="PSCCI Inc" userId="bdc65803752454a3" providerId="LiveId" clId="{AE6CD47C-EAEE-479D-9D87-926518C1D77A}" dt="2022-02-13T14:17:49.834" v="1" actId="47"/>
        <pc:sldMkLst>
          <pc:docMk/>
          <pc:sldMk cId="2693084093" sldId="288"/>
        </pc:sldMkLst>
      </pc:sldChg>
      <pc:sldChg chg="del">
        <pc:chgData name="PSCCI Inc" userId="bdc65803752454a3" providerId="LiveId" clId="{AE6CD47C-EAEE-479D-9D87-926518C1D77A}" dt="2022-02-13T14:17:51.189" v="2" actId="47"/>
        <pc:sldMkLst>
          <pc:docMk/>
          <pc:sldMk cId="471475862" sldId="289"/>
        </pc:sldMkLst>
      </pc:sldChg>
      <pc:sldMasterChg chg="delSldLayout modSldLayout">
        <pc:chgData name="PSCCI Inc" userId="bdc65803752454a3" providerId="LiveId" clId="{AE6CD47C-EAEE-479D-9D87-926518C1D77A}" dt="2022-02-13T14:34:49.756" v="42" actId="2696"/>
        <pc:sldMasterMkLst>
          <pc:docMk/>
          <pc:sldMasterMk cId="0" sldId="2147483660"/>
        </pc:sldMasterMkLst>
        <pc:sldLayoutChg chg="addSp delSp modSp mod">
          <pc:chgData name="PSCCI Inc" userId="bdc65803752454a3" providerId="LiveId" clId="{AE6CD47C-EAEE-479D-9D87-926518C1D77A}" dt="2022-02-13T14:25:14.187" v="26" actId="164"/>
          <pc:sldLayoutMkLst>
            <pc:docMk/>
            <pc:sldMasterMk cId="0" sldId="2147483660"/>
            <pc:sldLayoutMk cId="0" sldId="2147483661"/>
          </pc:sldLayoutMkLst>
          <pc:spChg chg="mod">
            <ac:chgData name="PSCCI Inc" userId="bdc65803752454a3" providerId="LiveId" clId="{AE6CD47C-EAEE-479D-9D87-926518C1D77A}" dt="2022-02-13T14:20:02.950" v="21" actId="1076"/>
            <ac:spMkLst>
              <pc:docMk/>
              <pc:sldMasterMk cId="0" sldId="2147483660"/>
              <pc:sldLayoutMk cId="0" sldId="2147483661"/>
              <ac:spMk id="2" creationId="{00000000-0000-0000-0000-000000000000}"/>
            </ac:spMkLst>
          </pc:spChg>
          <pc:spChg chg="mod">
            <ac:chgData name="PSCCI Inc" userId="bdc65803752454a3" providerId="LiveId" clId="{AE6CD47C-EAEE-479D-9D87-926518C1D77A}" dt="2022-02-13T14:20:10.393" v="24" actId="1036"/>
            <ac:spMkLst>
              <pc:docMk/>
              <pc:sldMasterMk cId="0" sldId="2147483660"/>
              <pc:sldLayoutMk cId="0" sldId="2147483661"/>
              <ac:spMk id="3" creationId="{00000000-0000-0000-0000-000000000000}"/>
            </ac:spMkLst>
          </pc:spChg>
          <pc:spChg chg="mod">
            <ac:chgData name="PSCCI Inc" userId="bdc65803752454a3" providerId="LiveId" clId="{AE6CD47C-EAEE-479D-9D87-926518C1D77A}" dt="2022-02-13T14:20:02.950" v="21" actId="1076"/>
            <ac:spMkLst>
              <pc:docMk/>
              <pc:sldMasterMk cId="0" sldId="2147483660"/>
              <pc:sldLayoutMk cId="0" sldId="2147483661"/>
              <ac:spMk id="4" creationId="{0CE9F2CC-5535-445A-858E-66FD2E0FCDD3}"/>
            </ac:spMkLst>
          </pc:spChg>
          <pc:spChg chg="mod">
            <ac:chgData name="PSCCI Inc" userId="bdc65803752454a3" providerId="LiveId" clId="{AE6CD47C-EAEE-479D-9D87-926518C1D77A}" dt="2022-02-13T14:19:07.651" v="10" actId="1076"/>
            <ac:spMkLst>
              <pc:docMk/>
              <pc:sldMasterMk cId="0" sldId="2147483660"/>
              <pc:sldLayoutMk cId="0" sldId="2147483661"/>
              <ac:spMk id="8" creationId="{00000000-0000-0000-0000-000000000000}"/>
            </ac:spMkLst>
          </pc:spChg>
          <pc:spChg chg="mod topLvl">
            <ac:chgData name="PSCCI Inc" userId="bdc65803752454a3" providerId="LiveId" clId="{AE6CD47C-EAEE-479D-9D87-926518C1D77A}" dt="2022-02-13T14:25:14.187" v="26" actId="164"/>
            <ac:spMkLst>
              <pc:docMk/>
              <pc:sldMasterMk cId="0" sldId="2147483660"/>
              <pc:sldLayoutMk cId="0" sldId="2147483661"/>
              <ac:spMk id="9" creationId="{8F717B12-169D-46C8-AF3B-D088EA7B2E68}"/>
            </ac:spMkLst>
          </pc:spChg>
          <pc:spChg chg="add mod">
            <ac:chgData name="PSCCI Inc" userId="bdc65803752454a3" providerId="LiveId" clId="{AE6CD47C-EAEE-479D-9D87-926518C1D77A}" dt="2022-02-13T14:20:10.393" v="24" actId="1036"/>
            <ac:spMkLst>
              <pc:docMk/>
              <pc:sldMasterMk cId="0" sldId="2147483660"/>
              <pc:sldLayoutMk cId="0" sldId="2147483661"/>
              <ac:spMk id="10" creationId="{82B4478A-6872-438F-A5BB-335FEAEBCC4A}"/>
            </ac:spMkLst>
          </pc:spChg>
          <pc:spChg chg="add del mod">
            <ac:chgData name="PSCCI Inc" userId="bdc65803752454a3" providerId="LiveId" clId="{AE6CD47C-EAEE-479D-9D87-926518C1D77A}" dt="2022-02-13T14:20:35.207" v="25" actId="478"/>
            <ac:spMkLst>
              <pc:docMk/>
              <pc:sldMasterMk cId="0" sldId="2147483660"/>
              <pc:sldLayoutMk cId="0" sldId="2147483661"/>
              <ac:spMk id="11" creationId="{39E9B9B8-BA7D-4747-99E4-1EAF040B5CC3}"/>
            </ac:spMkLst>
          </pc:spChg>
          <pc:spChg chg="mod">
            <ac:chgData name="PSCCI Inc" userId="bdc65803752454a3" providerId="LiveId" clId="{AE6CD47C-EAEE-479D-9D87-926518C1D77A}" dt="2022-02-13T14:20:02.950" v="21" actId="1076"/>
            <ac:spMkLst>
              <pc:docMk/>
              <pc:sldMasterMk cId="0" sldId="2147483660"/>
              <pc:sldLayoutMk cId="0" sldId="2147483661"/>
              <ac:spMk id="62" creationId="{00000000-0000-0000-0000-000000000000}"/>
            </ac:spMkLst>
          </pc:spChg>
          <pc:grpChg chg="add mod">
            <ac:chgData name="PSCCI Inc" userId="bdc65803752454a3" providerId="LiveId" clId="{AE6CD47C-EAEE-479D-9D87-926518C1D77A}" dt="2022-02-13T14:25:14.187" v="26" actId="164"/>
            <ac:grpSpMkLst>
              <pc:docMk/>
              <pc:sldMasterMk cId="0" sldId="2147483660"/>
              <pc:sldLayoutMk cId="0" sldId="2147483661"/>
              <ac:grpSpMk id="5" creationId="{1E2436A2-7E28-4C66-8B7D-5E5BEE50F3AB}"/>
            </ac:grpSpMkLst>
          </pc:grpChg>
          <pc:grpChg chg="del mod">
            <ac:chgData name="PSCCI Inc" userId="bdc65803752454a3" providerId="LiveId" clId="{AE6CD47C-EAEE-479D-9D87-926518C1D77A}" dt="2022-02-13T14:19:16.522" v="12" actId="165"/>
            <ac:grpSpMkLst>
              <pc:docMk/>
              <pc:sldMasterMk cId="0" sldId="2147483660"/>
              <pc:sldLayoutMk cId="0" sldId="2147483661"/>
              <ac:grpSpMk id="5" creationId="{C5D086FC-155F-4165-BAFB-01AC4FF100FE}"/>
            </ac:grpSpMkLst>
          </pc:grpChg>
          <pc:picChg chg="mod topLvl">
            <ac:chgData name="PSCCI Inc" userId="bdc65803752454a3" providerId="LiveId" clId="{AE6CD47C-EAEE-479D-9D87-926518C1D77A}" dt="2022-02-13T14:25:14.187" v="26" actId="164"/>
            <ac:picMkLst>
              <pc:docMk/>
              <pc:sldMasterMk cId="0" sldId="2147483660"/>
              <pc:sldLayoutMk cId="0" sldId="2147483661"/>
              <ac:picMk id="7" creationId="{0B5F4DAC-920E-4B8D-B588-8EF4CA7B1873}"/>
            </ac:picMkLst>
          </pc:picChg>
        </pc:sldLayoutChg>
        <pc:sldLayoutChg chg="del">
          <pc:chgData name="PSCCI Inc" userId="bdc65803752454a3" providerId="LiveId" clId="{AE6CD47C-EAEE-479D-9D87-926518C1D77A}" dt="2022-02-13T14:34:38.867" v="33" actId="2696"/>
          <pc:sldLayoutMkLst>
            <pc:docMk/>
            <pc:sldMasterMk cId="0" sldId="2147483660"/>
            <pc:sldLayoutMk cId="0" sldId="2147483663"/>
          </pc:sldLayoutMkLst>
        </pc:sldLayoutChg>
        <pc:sldLayoutChg chg="del">
          <pc:chgData name="PSCCI Inc" userId="bdc65803752454a3" providerId="LiveId" clId="{AE6CD47C-EAEE-479D-9D87-926518C1D77A}" dt="2022-02-13T14:34:40.085" v="34" actId="2696"/>
          <pc:sldLayoutMkLst>
            <pc:docMk/>
            <pc:sldMasterMk cId="0" sldId="2147483660"/>
            <pc:sldLayoutMk cId="0" sldId="2147483664"/>
          </pc:sldLayoutMkLst>
        </pc:sldLayoutChg>
        <pc:sldLayoutChg chg="del">
          <pc:chgData name="PSCCI Inc" userId="bdc65803752454a3" providerId="LiveId" clId="{AE6CD47C-EAEE-479D-9D87-926518C1D77A}" dt="2022-02-13T14:34:40.998" v="35" actId="2696"/>
          <pc:sldLayoutMkLst>
            <pc:docMk/>
            <pc:sldMasterMk cId="0" sldId="2147483660"/>
            <pc:sldLayoutMk cId="0" sldId="2147483665"/>
          </pc:sldLayoutMkLst>
        </pc:sldLayoutChg>
        <pc:sldLayoutChg chg="del">
          <pc:chgData name="PSCCI Inc" userId="bdc65803752454a3" providerId="LiveId" clId="{AE6CD47C-EAEE-479D-9D87-926518C1D77A}" dt="2022-02-13T14:34:41.928" v="36" actId="2696"/>
          <pc:sldLayoutMkLst>
            <pc:docMk/>
            <pc:sldMasterMk cId="0" sldId="2147483660"/>
            <pc:sldLayoutMk cId="0" sldId="2147483666"/>
          </pc:sldLayoutMkLst>
        </pc:sldLayoutChg>
        <pc:sldLayoutChg chg="del">
          <pc:chgData name="PSCCI Inc" userId="bdc65803752454a3" providerId="LiveId" clId="{AE6CD47C-EAEE-479D-9D87-926518C1D77A}" dt="2022-02-13T14:34:42.641" v="37" actId="2696"/>
          <pc:sldLayoutMkLst>
            <pc:docMk/>
            <pc:sldMasterMk cId="0" sldId="2147483660"/>
            <pc:sldLayoutMk cId="0" sldId="2147483667"/>
          </pc:sldLayoutMkLst>
        </pc:sldLayoutChg>
        <pc:sldLayoutChg chg="addSp modSp">
          <pc:chgData name="PSCCI Inc" userId="bdc65803752454a3" providerId="LiveId" clId="{AE6CD47C-EAEE-479D-9D87-926518C1D77A}" dt="2022-02-13T14:28:47.073" v="30"/>
          <pc:sldLayoutMkLst>
            <pc:docMk/>
            <pc:sldMasterMk cId="0" sldId="2147483660"/>
            <pc:sldLayoutMk cId="0" sldId="2147483668"/>
          </pc:sldLayoutMkLst>
          <pc:spChg chg="add mod">
            <ac:chgData name="PSCCI Inc" userId="bdc65803752454a3" providerId="LiveId" clId="{AE6CD47C-EAEE-479D-9D87-926518C1D77A}" dt="2022-02-13T14:28:47.073" v="30"/>
            <ac:spMkLst>
              <pc:docMk/>
              <pc:sldMasterMk cId="0" sldId="2147483660"/>
              <pc:sldLayoutMk cId="0" sldId="2147483668"/>
              <ac:spMk id="2" creationId="{62CB3F14-62DC-4E5B-8B31-9DFA18F7A1FB}"/>
            </ac:spMkLst>
          </pc:spChg>
          <pc:cxnChg chg="add mod">
            <ac:chgData name="PSCCI Inc" userId="bdc65803752454a3" providerId="LiveId" clId="{AE6CD47C-EAEE-479D-9D87-926518C1D77A}" dt="2022-02-13T14:28:47.073" v="30"/>
            <ac:cxnSpMkLst>
              <pc:docMk/>
              <pc:sldMasterMk cId="0" sldId="2147483660"/>
              <pc:sldLayoutMk cId="0" sldId="2147483668"/>
              <ac:cxnSpMk id="3" creationId="{A6E78861-6196-4C7F-9BD9-3647DF893A22}"/>
            </ac:cxnSpMkLst>
          </pc:cxnChg>
        </pc:sldLayoutChg>
        <pc:sldLayoutChg chg="del">
          <pc:chgData name="PSCCI Inc" userId="bdc65803752454a3" providerId="LiveId" clId="{AE6CD47C-EAEE-479D-9D87-926518C1D77A}" dt="2022-02-13T14:34:46.895" v="38" actId="2696"/>
          <pc:sldLayoutMkLst>
            <pc:docMk/>
            <pc:sldMasterMk cId="0" sldId="2147483660"/>
            <pc:sldLayoutMk cId="0" sldId="2147483669"/>
          </pc:sldLayoutMkLst>
        </pc:sldLayoutChg>
        <pc:sldLayoutChg chg="del">
          <pc:chgData name="PSCCI Inc" userId="bdc65803752454a3" providerId="LiveId" clId="{AE6CD47C-EAEE-479D-9D87-926518C1D77A}" dt="2022-02-13T14:34:47.461" v="39" actId="2696"/>
          <pc:sldLayoutMkLst>
            <pc:docMk/>
            <pc:sldMasterMk cId="0" sldId="2147483660"/>
            <pc:sldLayoutMk cId="0" sldId="2147483670"/>
          </pc:sldLayoutMkLst>
        </pc:sldLayoutChg>
        <pc:sldLayoutChg chg="del">
          <pc:chgData name="PSCCI Inc" userId="bdc65803752454a3" providerId="LiveId" clId="{AE6CD47C-EAEE-479D-9D87-926518C1D77A}" dt="2022-02-13T14:34:49.151" v="41" actId="2696"/>
          <pc:sldLayoutMkLst>
            <pc:docMk/>
            <pc:sldMasterMk cId="0" sldId="2147483660"/>
            <pc:sldLayoutMk cId="0" sldId="2147483678"/>
          </pc:sldLayoutMkLst>
        </pc:sldLayoutChg>
        <pc:sldLayoutChg chg="del">
          <pc:chgData name="PSCCI Inc" userId="bdc65803752454a3" providerId="LiveId" clId="{AE6CD47C-EAEE-479D-9D87-926518C1D77A}" dt="2022-02-13T14:34:49.756" v="42" actId="2696"/>
          <pc:sldLayoutMkLst>
            <pc:docMk/>
            <pc:sldMasterMk cId="0" sldId="2147483660"/>
            <pc:sldLayoutMk cId="0" sldId="2147483679"/>
          </pc:sldLayoutMkLst>
        </pc:sldLayoutChg>
        <pc:sldLayoutChg chg="del">
          <pc:chgData name="PSCCI Inc" userId="bdc65803752454a3" providerId="LiveId" clId="{AE6CD47C-EAEE-479D-9D87-926518C1D77A}" dt="2022-02-13T14:34:47.972" v="40" actId="2696"/>
          <pc:sldLayoutMkLst>
            <pc:docMk/>
            <pc:sldMasterMk cId="0" sldId="2147483660"/>
            <pc:sldLayoutMk cId="2076303992" sldId="2147483682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54C6E1-AF92-4FB7-A013-0B520EBC30AE}" type="datetimeFigureOut">
              <a:rPr lang="en-US"/>
              <a:t>2/13/2022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52D9BF-D574-4807-B36C-9E2A025BE82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067921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C10850-0874-4A61-99B4-D613C5E8D9EA}" type="datetimeFigureOut">
              <a:rPr lang="en-US"/>
              <a:t>2/13/2022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1EC53-F507-411E-9ADC-FBCFECE09D3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58182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sosceles Triangle 5"/>
          <p:cNvSpPr/>
          <p:nvPr/>
        </p:nvSpPr>
        <p:spPr>
          <a:xfrm>
            <a:off x="-1578" y="0"/>
            <a:ext cx="12190403" cy="6863692"/>
          </a:xfrm>
          <a:custGeom>
            <a:avLst/>
            <a:gdLst/>
            <a:ahLst/>
            <a:cxnLst/>
            <a:rect l="l" t="t" r="r" b="b"/>
            <a:pathLst>
              <a:path w="9145184" h="5147769">
                <a:moveTo>
                  <a:pt x="4573206" y="2611793"/>
                </a:moveTo>
                <a:lnTo>
                  <a:pt x="4673081" y="5144337"/>
                </a:lnTo>
                <a:lnTo>
                  <a:pt x="4473331" y="5144337"/>
                </a:lnTo>
                <a:close/>
                <a:moveTo>
                  <a:pt x="4571642" y="2577669"/>
                </a:moveTo>
                <a:lnTo>
                  <a:pt x="4568842" y="2582993"/>
                </a:lnTo>
                <a:lnTo>
                  <a:pt x="4572592" y="2595063"/>
                </a:lnTo>
                <a:lnTo>
                  <a:pt x="4576342" y="2582993"/>
                </a:lnTo>
                <a:lnTo>
                  <a:pt x="4573542" y="2577669"/>
                </a:lnTo>
                <a:lnTo>
                  <a:pt x="4576527" y="2582398"/>
                </a:lnTo>
                <a:lnTo>
                  <a:pt x="4577948" y="2577822"/>
                </a:lnTo>
                <a:lnTo>
                  <a:pt x="4576812" y="2582849"/>
                </a:lnTo>
                <a:lnTo>
                  <a:pt x="6195680" y="5147769"/>
                </a:lnTo>
                <a:lnTo>
                  <a:pt x="5925258" y="5147769"/>
                </a:lnTo>
                <a:lnTo>
                  <a:pt x="4576648" y="2583574"/>
                </a:lnTo>
                <a:lnTo>
                  <a:pt x="4573436" y="2597778"/>
                </a:lnTo>
                <a:lnTo>
                  <a:pt x="5365626" y="5147732"/>
                </a:lnTo>
                <a:lnTo>
                  <a:pt x="5148352" y="5147731"/>
                </a:lnTo>
                <a:lnTo>
                  <a:pt x="4572592" y="2601509"/>
                </a:lnTo>
                <a:lnTo>
                  <a:pt x="3996832" y="5147731"/>
                </a:lnTo>
                <a:lnTo>
                  <a:pt x="3779558" y="5147732"/>
                </a:lnTo>
                <a:lnTo>
                  <a:pt x="4571749" y="2597778"/>
                </a:lnTo>
                <a:lnTo>
                  <a:pt x="4568537" y="2583574"/>
                </a:lnTo>
                <a:lnTo>
                  <a:pt x="3219926" y="5147769"/>
                </a:lnTo>
                <a:lnTo>
                  <a:pt x="2949504" y="5147769"/>
                </a:lnTo>
                <a:lnTo>
                  <a:pt x="4568373" y="2582849"/>
                </a:lnTo>
                <a:lnTo>
                  <a:pt x="4567236" y="2577822"/>
                </a:lnTo>
                <a:lnTo>
                  <a:pt x="4568658" y="2582398"/>
                </a:lnTo>
                <a:close/>
                <a:moveTo>
                  <a:pt x="4575557" y="2575085"/>
                </a:moveTo>
                <a:lnTo>
                  <a:pt x="7359080" y="5147393"/>
                </a:lnTo>
                <a:lnTo>
                  <a:pt x="6952676" y="5147393"/>
                </a:lnTo>
                <a:close/>
                <a:moveTo>
                  <a:pt x="4569627" y="2575085"/>
                </a:moveTo>
                <a:lnTo>
                  <a:pt x="2192508" y="5147393"/>
                </a:lnTo>
                <a:lnTo>
                  <a:pt x="1786104" y="5147393"/>
                </a:lnTo>
                <a:close/>
                <a:moveTo>
                  <a:pt x="4575024" y="2574459"/>
                </a:moveTo>
                <a:lnTo>
                  <a:pt x="4578940" y="2575344"/>
                </a:lnTo>
                <a:lnTo>
                  <a:pt x="4578048" y="2574781"/>
                </a:lnTo>
                <a:lnTo>
                  <a:pt x="4579253" y="2575415"/>
                </a:lnTo>
                <a:lnTo>
                  <a:pt x="9145184" y="3607878"/>
                </a:lnTo>
                <a:lnTo>
                  <a:pt x="9145184" y="3994264"/>
                </a:lnTo>
                <a:lnTo>
                  <a:pt x="4580914" y="2576289"/>
                </a:lnTo>
                <a:lnTo>
                  <a:pt x="9144554" y="4976484"/>
                </a:lnTo>
                <a:lnTo>
                  <a:pt x="9144554" y="5147483"/>
                </a:lnTo>
                <a:lnTo>
                  <a:pt x="8654212" y="5147483"/>
                </a:lnTo>
                <a:lnTo>
                  <a:pt x="4579973" y="2575996"/>
                </a:lnTo>
                <a:close/>
                <a:moveTo>
                  <a:pt x="4570160" y="2574459"/>
                </a:moveTo>
                <a:lnTo>
                  <a:pt x="4565211" y="2575996"/>
                </a:lnTo>
                <a:lnTo>
                  <a:pt x="490972" y="5147483"/>
                </a:lnTo>
                <a:lnTo>
                  <a:pt x="629" y="5147483"/>
                </a:lnTo>
                <a:lnTo>
                  <a:pt x="630" y="4976484"/>
                </a:lnTo>
                <a:lnTo>
                  <a:pt x="4564270" y="2576289"/>
                </a:lnTo>
                <a:lnTo>
                  <a:pt x="0" y="3994264"/>
                </a:lnTo>
                <a:lnTo>
                  <a:pt x="0" y="3607878"/>
                </a:lnTo>
                <a:lnTo>
                  <a:pt x="4565931" y="2575415"/>
                </a:lnTo>
                <a:lnTo>
                  <a:pt x="4567137" y="2574781"/>
                </a:lnTo>
                <a:lnTo>
                  <a:pt x="4566244" y="2575344"/>
                </a:lnTo>
                <a:close/>
                <a:moveTo>
                  <a:pt x="630" y="286"/>
                </a:moveTo>
                <a:lnTo>
                  <a:pt x="490972" y="286"/>
                </a:lnTo>
                <a:lnTo>
                  <a:pt x="4565212" y="2571773"/>
                </a:lnTo>
                <a:lnTo>
                  <a:pt x="4567326" y="2572430"/>
                </a:lnTo>
                <a:lnTo>
                  <a:pt x="4569443" y="2572513"/>
                </a:lnTo>
                <a:lnTo>
                  <a:pt x="1786104" y="376"/>
                </a:lnTo>
                <a:lnTo>
                  <a:pt x="2192508" y="376"/>
                </a:lnTo>
                <a:lnTo>
                  <a:pt x="4569471" y="2572514"/>
                </a:lnTo>
                <a:lnTo>
                  <a:pt x="4571301" y="2572587"/>
                </a:lnTo>
                <a:lnTo>
                  <a:pt x="4569599" y="2572654"/>
                </a:lnTo>
                <a:lnTo>
                  <a:pt x="4569627" y="2572684"/>
                </a:lnTo>
                <a:lnTo>
                  <a:pt x="4569595" y="2572654"/>
                </a:lnTo>
                <a:lnTo>
                  <a:pt x="4568222" y="2572708"/>
                </a:lnTo>
                <a:lnTo>
                  <a:pt x="4570160" y="2573310"/>
                </a:lnTo>
                <a:lnTo>
                  <a:pt x="4567604" y="2572732"/>
                </a:lnTo>
                <a:lnTo>
                  <a:pt x="4566783" y="2572765"/>
                </a:lnTo>
                <a:lnTo>
                  <a:pt x="4567137" y="2572988"/>
                </a:lnTo>
                <a:lnTo>
                  <a:pt x="4566717" y="2572767"/>
                </a:lnTo>
                <a:lnTo>
                  <a:pt x="1205" y="2752816"/>
                </a:lnTo>
                <a:lnTo>
                  <a:pt x="1205" y="2392358"/>
                </a:lnTo>
                <a:lnTo>
                  <a:pt x="4565974" y="2572377"/>
                </a:lnTo>
                <a:lnTo>
                  <a:pt x="4565931" y="2572354"/>
                </a:lnTo>
                <a:lnTo>
                  <a:pt x="0" y="1539891"/>
                </a:lnTo>
                <a:lnTo>
                  <a:pt x="0" y="1153505"/>
                </a:lnTo>
                <a:lnTo>
                  <a:pt x="4564271" y="2571481"/>
                </a:lnTo>
                <a:lnTo>
                  <a:pt x="630" y="171286"/>
                </a:lnTo>
                <a:close/>
                <a:moveTo>
                  <a:pt x="9144554" y="286"/>
                </a:moveTo>
                <a:lnTo>
                  <a:pt x="9144554" y="171286"/>
                </a:lnTo>
                <a:lnTo>
                  <a:pt x="4580915" y="2571480"/>
                </a:lnTo>
                <a:lnTo>
                  <a:pt x="9145184" y="1153505"/>
                </a:lnTo>
                <a:lnTo>
                  <a:pt x="9145184" y="1539891"/>
                </a:lnTo>
                <a:lnTo>
                  <a:pt x="4579254" y="2572354"/>
                </a:lnTo>
                <a:lnTo>
                  <a:pt x="4579211" y="2572377"/>
                </a:lnTo>
                <a:lnTo>
                  <a:pt x="9143978" y="2392358"/>
                </a:lnTo>
                <a:lnTo>
                  <a:pt x="9143979" y="2752816"/>
                </a:lnTo>
                <a:lnTo>
                  <a:pt x="4578467" y="2572767"/>
                </a:lnTo>
                <a:lnTo>
                  <a:pt x="4578048" y="2572988"/>
                </a:lnTo>
                <a:lnTo>
                  <a:pt x="4578402" y="2572765"/>
                </a:lnTo>
                <a:lnTo>
                  <a:pt x="4577580" y="2572732"/>
                </a:lnTo>
                <a:lnTo>
                  <a:pt x="4575024" y="2573310"/>
                </a:lnTo>
                <a:lnTo>
                  <a:pt x="4576963" y="2572708"/>
                </a:lnTo>
                <a:lnTo>
                  <a:pt x="4575590" y="2572654"/>
                </a:lnTo>
                <a:lnTo>
                  <a:pt x="4575557" y="2572684"/>
                </a:lnTo>
                <a:lnTo>
                  <a:pt x="4575585" y="2572654"/>
                </a:lnTo>
                <a:lnTo>
                  <a:pt x="4573884" y="2572587"/>
                </a:lnTo>
                <a:lnTo>
                  <a:pt x="4575714" y="2572515"/>
                </a:lnTo>
                <a:lnTo>
                  <a:pt x="6952676" y="376"/>
                </a:lnTo>
                <a:lnTo>
                  <a:pt x="7359080" y="376"/>
                </a:lnTo>
                <a:lnTo>
                  <a:pt x="4575742" y="2572513"/>
                </a:lnTo>
                <a:lnTo>
                  <a:pt x="4577858" y="2572430"/>
                </a:lnTo>
                <a:lnTo>
                  <a:pt x="4579973" y="2571773"/>
                </a:lnTo>
                <a:lnTo>
                  <a:pt x="8654212" y="286"/>
                </a:lnTo>
                <a:close/>
                <a:moveTo>
                  <a:pt x="3219926" y="0"/>
                </a:moveTo>
                <a:lnTo>
                  <a:pt x="4568537" y="2564195"/>
                </a:lnTo>
                <a:lnTo>
                  <a:pt x="4571749" y="2549991"/>
                </a:lnTo>
                <a:lnTo>
                  <a:pt x="3779558" y="38"/>
                </a:lnTo>
                <a:lnTo>
                  <a:pt x="3996832" y="38"/>
                </a:lnTo>
                <a:lnTo>
                  <a:pt x="4572260" y="2544793"/>
                </a:lnTo>
                <a:lnTo>
                  <a:pt x="4471935" y="837"/>
                </a:lnTo>
                <a:lnTo>
                  <a:pt x="4674477" y="837"/>
                </a:lnTo>
                <a:lnTo>
                  <a:pt x="4574412" y="2538215"/>
                </a:lnTo>
                <a:lnTo>
                  <a:pt x="5148352" y="38"/>
                </a:lnTo>
                <a:lnTo>
                  <a:pt x="5365626" y="38"/>
                </a:lnTo>
                <a:lnTo>
                  <a:pt x="4574021" y="2548106"/>
                </a:lnTo>
                <a:lnTo>
                  <a:pt x="4573871" y="2551916"/>
                </a:lnTo>
                <a:lnTo>
                  <a:pt x="4576648" y="2564195"/>
                </a:lnTo>
                <a:lnTo>
                  <a:pt x="5925258" y="0"/>
                </a:lnTo>
                <a:lnTo>
                  <a:pt x="6195680" y="0"/>
                </a:lnTo>
                <a:lnTo>
                  <a:pt x="4576812" y="2564920"/>
                </a:lnTo>
                <a:lnTo>
                  <a:pt x="4577948" y="2569947"/>
                </a:lnTo>
                <a:lnTo>
                  <a:pt x="4576527" y="2565371"/>
                </a:lnTo>
                <a:lnTo>
                  <a:pt x="4573542" y="2570100"/>
                </a:lnTo>
                <a:lnTo>
                  <a:pt x="4576342" y="2564777"/>
                </a:lnTo>
                <a:lnTo>
                  <a:pt x="4573699" y="2556271"/>
                </a:lnTo>
                <a:lnTo>
                  <a:pt x="4573206" y="2568777"/>
                </a:lnTo>
                <a:lnTo>
                  <a:pt x="4572575" y="2552763"/>
                </a:lnTo>
                <a:lnTo>
                  <a:pt x="4568842" y="2564777"/>
                </a:lnTo>
                <a:lnTo>
                  <a:pt x="4571642" y="2570100"/>
                </a:lnTo>
                <a:lnTo>
                  <a:pt x="4568658" y="2565371"/>
                </a:lnTo>
                <a:lnTo>
                  <a:pt x="4567236" y="2569947"/>
                </a:lnTo>
                <a:lnTo>
                  <a:pt x="4568373" y="2564920"/>
                </a:lnTo>
                <a:lnTo>
                  <a:pt x="2949504" y="0"/>
                </a:lnTo>
                <a:close/>
              </a:path>
            </a:pathLst>
          </a:custGeom>
          <a:gradFill>
            <a:gsLst>
              <a:gs pos="0">
                <a:schemeClr val="bg1">
                  <a:alpha val="1000"/>
                </a:schemeClr>
              </a:gs>
              <a:gs pos="100000">
                <a:schemeClr val="bg1">
                  <a:alpha val="1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62" name="Rectangle 61"/>
          <p:cNvSpPr/>
          <p:nvPr/>
        </p:nvSpPr>
        <p:spPr bwMode="hidden">
          <a:xfrm>
            <a:off x="818" y="2612901"/>
            <a:ext cx="12188825" cy="2148252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>
              <a:lnSpc>
                <a:spcPct val="90000"/>
              </a:lnSpc>
            </a:pPr>
            <a:endParaRPr sz="3200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701" y="2627553"/>
            <a:ext cx="9751060" cy="2147926"/>
          </a:xfrm>
        </p:spPr>
        <p:txBody>
          <a:bodyPr anchor="ctr">
            <a:normAutofit/>
          </a:bodyPr>
          <a:lstStyle>
            <a:lvl1pPr algn="ctr">
              <a:defRPr sz="4400" cap="all" normalizeH="0" baseline="0"/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701" y="5003800"/>
            <a:ext cx="9751060" cy="10160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CE9F2CC-5535-445A-858E-66FD2E0FCDD3}"/>
              </a:ext>
            </a:extLst>
          </p:cNvPr>
          <p:cNvSpPr/>
          <p:nvPr userDrawn="1"/>
        </p:nvSpPr>
        <p:spPr>
          <a:xfrm>
            <a:off x="1973155" y="2067580"/>
            <a:ext cx="824251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PSCCI MULTI-INSTITUTIONAL CASE PRESENTATION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E2436A2-7E28-4C66-8B7D-5E5BEE50F3AB}"/>
              </a:ext>
            </a:extLst>
          </p:cNvPr>
          <p:cNvGrpSpPr/>
          <p:nvPr userDrawn="1"/>
        </p:nvGrpSpPr>
        <p:grpSpPr>
          <a:xfrm>
            <a:off x="5371741" y="277387"/>
            <a:ext cx="1445034" cy="1730287"/>
            <a:chOff x="5371741" y="277387"/>
            <a:chExt cx="1445034" cy="1730287"/>
          </a:xfrm>
        </p:grpSpPr>
        <p:sp>
          <p:nvSpPr>
            <p:cNvPr id="9" name="Flowchart: Delay 8">
              <a:extLst>
                <a:ext uri="{FF2B5EF4-FFF2-40B4-BE49-F238E27FC236}">
                  <a16:creationId xmlns:a16="http://schemas.microsoft.com/office/drawing/2014/main" id="{8F717B12-169D-46C8-AF3B-D088EA7B2E68}"/>
                </a:ext>
              </a:extLst>
            </p:cNvPr>
            <p:cNvSpPr/>
            <p:nvPr userDrawn="1"/>
          </p:nvSpPr>
          <p:spPr>
            <a:xfrm rot="16200000">
              <a:off x="5229114" y="420014"/>
              <a:ext cx="1730287" cy="1445034"/>
            </a:xfrm>
            <a:prstGeom prst="flowChartDelay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0B5F4DAC-920E-4B8D-B588-8EF4CA7B187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11378" y="346684"/>
              <a:ext cx="1367771" cy="1651477"/>
            </a:xfrm>
            <a:prstGeom prst="rect">
              <a:avLst/>
            </a:prstGeom>
          </p:spPr>
        </p:pic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82B4478A-6872-438F-A5BB-335FEAEBCC4A}"/>
              </a:ext>
            </a:extLst>
          </p:cNvPr>
          <p:cNvSpPr/>
          <p:nvPr userDrawn="1"/>
        </p:nvSpPr>
        <p:spPr bwMode="hidden">
          <a:xfrm>
            <a:off x="0" y="2755490"/>
            <a:ext cx="12188825" cy="2148252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>
              <a:lnSpc>
                <a:spcPct val="90000"/>
              </a:lnSpc>
            </a:pPr>
            <a:endParaRPr sz="3200">
              <a:solidFill>
                <a:schemeClr val="tx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2CB3F14-62DC-4E5B-8B31-9DFA18F7A1FB}"/>
              </a:ext>
            </a:extLst>
          </p:cNvPr>
          <p:cNvSpPr/>
          <p:nvPr userDrawn="1"/>
        </p:nvSpPr>
        <p:spPr>
          <a:xfrm>
            <a:off x="0" y="6477000"/>
            <a:ext cx="12191999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400" b="0" cap="none" spc="3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erlin Sans FB" panose="020E0602020502020306" pitchFamily="34" charset="0"/>
                <a:cs typeface="Aharoni" panose="02010803020104030203" pitchFamily="2" charset="-79"/>
              </a:rPr>
              <a:t>PHILIPPINE SOCIETY OF CARDIOVASCULAR CATHETERIZATION AND INTERVENTIONS, INC.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A6E78861-6196-4C7F-9BD9-3647DF893A22}"/>
              </a:ext>
            </a:extLst>
          </p:cNvPr>
          <p:cNvCxnSpPr>
            <a:cxnSpLocks/>
          </p:cNvCxnSpPr>
          <p:nvPr userDrawn="1"/>
        </p:nvCxnSpPr>
        <p:spPr>
          <a:xfrm>
            <a:off x="-1588" y="6400800"/>
            <a:ext cx="121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162" y="482600"/>
            <a:ext cx="10360501" cy="1219200"/>
          </a:xfrm>
          <a:prstGeom prst="rect">
            <a:avLst/>
          </a:prstGeom>
          <a:effectLst/>
        </p:spPr>
        <p:txBody>
          <a:bodyPr vert="horz" lIns="121899" tIns="60949" rIns="121899" bIns="60949" rtlCol="0" anchor="b" anchorCtr="0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162" y="1803401"/>
            <a:ext cx="10360501" cy="4470400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162" y="6375400"/>
            <a:ext cx="7414869" cy="195072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735324" y="6375400"/>
            <a:ext cx="1422030" cy="195072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3B9B9059-F1D6-41D0-95CF-D21CAA096B3A}" type="datetimeFigureOut">
              <a:rPr lang="en-US"/>
              <a:pPr/>
              <a:t>2/13/2022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41760" y="6375400"/>
            <a:ext cx="832903" cy="195072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E5FD5434-F838-4DD4-A17B-1CB1A1850DF4}" type="slidenum">
              <a:rPr/>
              <a:pPr/>
              <a:t>‹#›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8" r:id="rId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1218987" rtl="0" eaLnBrk="1" latinLnBrk="0" hangingPunct="1">
        <a:lnSpc>
          <a:spcPct val="8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1218987" rtl="0" eaLnBrk="1" latinLnBrk="0" hangingPunct="1">
        <a:lnSpc>
          <a:spcPct val="90000"/>
        </a:lnSpc>
        <a:spcBef>
          <a:spcPts val="1600"/>
        </a:spcBef>
        <a:buClr>
          <a:schemeClr val="tx2"/>
        </a:buClr>
        <a:buSzPct val="90000"/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defTabSz="1218987" rtl="0" eaLnBrk="1" latinLnBrk="0" hangingPunct="1">
        <a:lnSpc>
          <a:spcPct val="90000"/>
        </a:lnSpc>
        <a:spcBef>
          <a:spcPts val="800"/>
        </a:spcBef>
        <a:buClr>
          <a:schemeClr val="tx2"/>
        </a:buClr>
        <a:buSzPct val="90000"/>
        <a:buFont typeface="Cambria" pitchFamily="18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74320" algn="l" defTabSz="1218987" rtl="0" eaLnBrk="1" latinLnBrk="0" hangingPunct="1">
        <a:lnSpc>
          <a:spcPct val="90000"/>
        </a:lnSpc>
        <a:spcBef>
          <a:spcPts val="8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74320" algn="l" defTabSz="1218987" rtl="0" eaLnBrk="1" latinLnBrk="0" hangingPunct="1">
        <a:lnSpc>
          <a:spcPct val="90000"/>
        </a:lnSpc>
        <a:spcBef>
          <a:spcPts val="800"/>
        </a:spcBef>
        <a:buClr>
          <a:schemeClr val="tx2"/>
        </a:buClr>
        <a:buSzPct val="100000"/>
        <a:buFont typeface="Cambria" pitchFamily="18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74320" algn="l" defTabSz="1218987" rtl="0" eaLnBrk="1" latinLnBrk="0" hangingPunct="1">
        <a:lnSpc>
          <a:spcPct val="90000"/>
        </a:lnSpc>
        <a:spcBef>
          <a:spcPts val="8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74320" algn="l" defTabSz="1218987" rtl="0" eaLnBrk="1" latinLnBrk="0" hangingPunct="1">
        <a:lnSpc>
          <a:spcPct val="90000"/>
        </a:lnSpc>
        <a:spcBef>
          <a:spcPts val="800"/>
        </a:spcBef>
        <a:buClr>
          <a:schemeClr val="tx2"/>
        </a:buClr>
        <a:buSzPct val="100000"/>
        <a:buFont typeface="Cambria" pitchFamily="18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74320" algn="l" defTabSz="1218987" rtl="0" eaLnBrk="1" latinLnBrk="0" hangingPunct="1">
        <a:lnSpc>
          <a:spcPct val="90000"/>
        </a:lnSpc>
        <a:spcBef>
          <a:spcPts val="8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74320" algn="l" defTabSz="1218987" rtl="0" eaLnBrk="1" latinLnBrk="0" hangingPunct="1">
        <a:lnSpc>
          <a:spcPct val="90000"/>
        </a:lnSpc>
        <a:spcBef>
          <a:spcPts val="800"/>
        </a:spcBef>
        <a:buClr>
          <a:schemeClr val="tx2"/>
        </a:buClr>
        <a:buSzPct val="100000"/>
        <a:buFont typeface="Cambria" pitchFamily="18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74320" algn="l" defTabSz="1218987" rtl="0" eaLnBrk="1" latinLnBrk="0" hangingPunct="1">
        <a:lnSpc>
          <a:spcPct val="90000"/>
        </a:lnSpc>
        <a:spcBef>
          <a:spcPts val="8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Layout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082871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 idx="4294967295"/>
          </p:nvPr>
        </p:nvSpPr>
        <p:spPr>
          <a:xfrm>
            <a:off x="0" y="482600"/>
            <a:ext cx="10360025" cy="1219200"/>
          </a:xfrm>
        </p:spPr>
        <p:txBody>
          <a:bodyPr/>
          <a:lstStyle/>
          <a:p>
            <a:r>
              <a:rPr lang="en-US"/>
              <a:t>Title and Content Layout with List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idx="4294967295"/>
          </p:nvPr>
        </p:nvSpPr>
        <p:spPr>
          <a:xfrm>
            <a:off x="0" y="1803400"/>
            <a:ext cx="10360025" cy="4470400"/>
          </a:xfrm>
        </p:spPr>
        <p:txBody>
          <a:bodyPr/>
          <a:lstStyle/>
          <a:p>
            <a:r>
              <a:rPr lang="en-US"/>
              <a:t>Add your first bullet point here</a:t>
            </a:r>
          </a:p>
          <a:p>
            <a:r>
              <a:rPr lang="en-US"/>
              <a:t>Add your second bullet point here</a:t>
            </a:r>
          </a:p>
          <a:p>
            <a:r>
              <a:rPr lang="en-US"/>
              <a:t>Add your third bullet point here</a:t>
            </a:r>
            <a:endParaRPr lang="en-US" dirty="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56730B2-FCBE-41A1-8D32-8AC954D4982C}"/>
              </a:ext>
            </a:extLst>
          </p:cNvPr>
          <p:cNvCxnSpPr/>
          <p:nvPr/>
        </p:nvCxnSpPr>
        <p:spPr>
          <a:xfrm flipH="1">
            <a:off x="-775252" y="1295400"/>
            <a:ext cx="11664" cy="16565"/>
          </a:xfrm>
          <a:prstGeom prst="line">
            <a:avLst/>
          </a:prstGeom>
          <a:ln w="19050"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5219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Red Radial 16x9">
  <a:themeElements>
    <a:clrScheme name="RedRadial_16x9">
      <a:dk1>
        <a:sysClr val="windowText" lastClr="000000"/>
      </a:dk1>
      <a:lt1>
        <a:sysClr val="window" lastClr="FFFFFF"/>
      </a:lt1>
      <a:dk2>
        <a:srgbClr val="960000"/>
      </a:dk2>
      <a:lt2>
        <a:srgbClr val="BCB49E"/>
      </a:lt2>
      <a:accent1>
        <a:srgbClr val="DDA859"/>
      </a:accent1>
      <a:accent2>
        <a:srgbClr val="968A68"/>
      </a:accent2>
      <a:accent3>
        <a:srgbClr val="D3432B"/>
      </a:accent3>
      <a:accent4>
        <a:srgbClr val="BD9B47"/>
      </a:accent4>
      <a:accent5>
        <a:srgbClr val="618F91"/>
      </a:accent5>
      <a:accent6>
        <a:srgbClr val="DD7323"/>
      </a:accent6>
      <a:hlink>
        <a:srgbClr val="DDA859"/>
      </a:hlink>
      <a:folHlink>
        <a:srgbClr val="968A68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Extreme Shadow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9800000"/>
            </a:lightRig>
          </a:scene3d>
          <a:sp3d prstMaterial="plastic">
            <a:bevelT w="25400" h="1905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</a:schemeClr>
            </a:gs>
            <a:gs pos="65000">
              <a:schemeClr val="phClr">
                <a:tint val="100000"/>
                <a:shade val="40000"/>
                <a:satMod val="100000"/>
              </a:schemeClr>
            </a:gs>
            <a:gs pos="100000">
              <a:schemeClr val="phClr">
                <a:shade val="5000"/>
                <a:satMod val="100000"/>
              </a:schemeClr>
            </a:gs>
          </a:gsLst>
          <a:path path="circle">
            <a:fillToRect l="25000" t="25000" r="25000" b="25000"/>
          </a:path>
        </a:gradFill>
        <a:gradFill flip="none" rotWithShape="1">
          <a:gsLst>
            <a:gs pos="17000">
              <a:schemeClr val="phClr"/>
            </a:gs>
            <a:gs pos="71000">
              <a:schemeClr val="phClr">
                <a:tint val="100000"/>
                <a:shade val="40000"/>
                <a:satMod val="100000"/>
              </a:schemeClr>
            </a:gs>
            <a:gs pos="100000">
              <a:schemeClr val="phClr">
                <a:shade val="5000"/>
                <a:satMod val="1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>
    <a:spDef>
      <a:spPr>
        <a:ln>
          <a:miter lim="800000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0000"/>
          </a:lnSpc>
          <a:defRPr sz="2800"/>
        </a:defPPr>
      </a:lstStyle>
    </a:txDef>
  </a:objectDefaults>
  <a:extraClrSchemeLst/>
  <a:extLst>
    <a:ext uri="{05A4C25C-085E-4340-85A3-A5531E510DB2}">
      <thm15:themeFamily xmlns:thm15="http://schemas.microsoft.com/office/thememl/2012/main" name="TF02804895.potx" id="{50B211C3-0308-4A23-B662-EA2AE6F4DF70}" vid="{1581190B-70AB-4E5E-B6DA-D42AF0078983}"/>
    </a:ext>
  </a:extLst>
</a:theme>
</file>

<file path=ppt/theme/theme2.xml><?xml version="1.0" encoding="utf-8"?>
<a:theme xmlns:a="http://schemas.openxmlformats.org/drawingml/2006/main" name="Office Theme">
  <a:themeElements>
    <a:clrScheme name="RedRadial_16x9">
      <a:dk1>
        <a:sysClr val="windowText" lastClr="000000"/>
      </a:dk1>
      <a:lt1>
        <a:sysClr val="window" lastClr="FFFFFF"/>
      </a:lt1>
      <a:dk2>
        <a:srgbClr val="960000"/>
      </a:dk2>
      <a:lt2>
        <a:srgbClr val="BCB49E"/>
      </a:lt2>
      <a:accent1>
        <a:srgbClr val="DDA859"/>
      </a:accent1>
      <a:accent2>
        <a:srgbClr val="968A68"/>
      </a:accent2>
      <a:accent3>
        <a:srgbClr val="D3432B"/>
      </a:accent3>
      <a:accent4>
        <a:srgbClr val="BD9B47"/>
      </a:accent4>
      <a:accent5>
        <a:srgbClr val="618F91"/>
      </a:accent5>
      <a:accent6>
        <a:srgbClr val="DD7323"/>
      </a:accent6>
      <a:hlink>
        <a:srgbClr val="DDA859"/>
      </a:hlink>
      <a:folHlink>
        <a:srgbClr val="968A68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Extreme Shadow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9800000"/>
            </a:lightRig>
          </a:scene3d>
          <a:sp3d prstMaterial="plastic">
            <a:bevelT w="25400" h="1905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</a:schemeClr>
            </a:gs>
            <a:gs pos="65000">
              <a:schemeClr val="phClr">
                <a:tint val="100000"/>
                <a:shade val="40000"/>
                <a:satMod val="100000"/>
              </a:schemeClr>
            </a:gs>
            <a:gs pos="100000">
              <a:schemeClr val="phClr">
                <a:shade val="5000"/>
                <a:satMod val="100000"/>
              </a:schemeClr>
            </a:gs>
          </a:gsLst>
          <a:path path="circle">
            <a:fillToRect l="25000" t="25000" r="25000" b="25000"/>
          </a:path>
        </a:gradFill>
        <a:gradFill flip="none" rotWithShape="1">
          <a:gsLst>
            <a:gs pos="17000">
              <a:schemeClr val="phClr"/>
            </a:gs>
            <a:gs pos="71000">
              <a:schemeClr val="phClr">
                <a:tint val="100000"/>
                <a:shade val="40000"/>
                <a:satMod val="100000"/>
              </a:schemeClr>
            </a:gs>
            <a:gs pos="100000">
              <a:schemeClr val="phClr">
                <a:shade val="5000"/>
                <a:satMod val="1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RedRadial_16x9">
      <a:dk1>
        <a:sysClr val="windowText" lastClr="000000"/>
      </a:dk1>
      <a:lt1>
        <a:sysClr val="window" lastClr="FFFFFF"/>
      </a:lt1>
      <a:dk2>
        <a:srgbClr val="960000"/>
      </a:dk2>
      <a:lt2>
        <a:srgbClr val="BCB49E"/>
      </a:lt2>
      <a:accent1>
        <a:srgbClr val="DDA859"/>
      </a:accent1>
      <a:accent2>
        <a:srgbClr val="968A68"/>
      </a:accent2>
      <a:accent3>
        <a:srgbClr val="D3432B"/>
      </a:accent3>
      <a:accent4>
        <a:srgbClr val="BD9B47"/>
      </a:accent4>
      <a:accent5>
        <a:srgbClr val="618F91"/>
      </a:accent5>
      <a:accent6>
        <a:srgbClr val="DD7323"/>
      </a:accent6>
      <a:hlink>
        <a:srgbClr val="DDA859"/>
      </a:hlink>
      <a:folHlink>
        <a:srgbClr val="968A68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Extreme Shadow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9800000"/>
            </a:lightRig>
          </a:scene3d>
          <a:sp3d prstMaterial="plastic">
            <a:bevelT w="25400" h="1905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</a:schemeClr>
            </a:gs>
            <a:gs pos="65000">
              <a:schemeClr val="phClr">
                <a:tint val="100000"/>
                <a:shade val="40000"/>
                <a:satMod val="100000"/>
              </a:schemeClr>
            </a:gs>
            <a:gs pos="100000">
              <a:schemeClr val="phClr">
                <a:shade val="5000"/>
                <a:satMod val="100000"/>
              </a:schemeClr>
            </a:gs>
          </a:gsLst>
          <a:path path="circle">
            <a:fillToRect l="25000" t="25000" r="25000" b="25000"/>
          </a:path>
        </a:gradFill>
        <a:gradFill flip="none" rotWithShape="1">
          <a:gsLst>
            <a:gs pos="17000">
              <a:schemeClr val="phClr"/>
            </a:gs>
            <a:gs pos="71000">
              <a:schemeClr val="phClr">
                <a:tint val="100000"/>
                <a:shade val="40000"/>
                <a:satMod val="100000"/>
              </a:schemeClr>
            </a:gs>
            <a:gs pos="100000">
              <a:schemeClr val="phClr">
                <a:shade val="5000"/>
                <a:satMod val="1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Red radial lines presentation (widescreen)</Template>
  <TotalTime>56</TotalTime>
  <Words>27</Words>
  <Application>Microsoft Office PowerPoint</Application>
  <PresentationFormat>Custom</PresentationFormat>
  <Paragraphs>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Berlin Sans FB</vt:lpstr>
      <vt:lpstr>Cambria</vt:lpstr>
      <vt:lpstr>Red Radial 16x9</vt:lpstr>
      <vt:lpstr>Title Layout</vt:lpstr>
      <vt:lpstr>Title and Content Layout with List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Layout</dc:title>
  <dc:creator>PSCCI Inc</dc:creator>
  <cp:lastModifiedBy>PSCCI Inc</cp:lastModifiedBy>
  <cp:revision>2</cp:revision>
  <dcterms:created xsi:type="dcterms:W3CDTF">2022-02-13T13:34:13Z</dcterms:created>
  <dcterms:modified xsi:type="dcterms:W3CDTF">2022-02-13T14:35:01Z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